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71308"/>
            <a:ext cx="5829300" cy="334264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42853"/>
            <a:ext cx="5143500" cy="231806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3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8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1175"/>
            <a:ext cx="1478756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1175"/>
            <a:ext cx="4350544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4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393635"/>
            <a:ext cx="5915025" cy="39938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25250"/>
            <a:ext cx="5915025" cy="21002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4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55875"/>
            <a:ext cx="291465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55875"/>
            <a:ext cx="291465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9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1177"/>
            <a:ext cx="5915025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53628"/>
            <a:ext cx="2901255" cy="11534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07105"/>
            <a:ext cx="2901255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53628"/>
            <a:ext cx="2915543" cy="11534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07105"/>
            <a:ext cx="291554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6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8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82397"/>
            <a:ext cx="3471863" cy="68230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82397"/>
            <a:ext cx="3471863" cy="682307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9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1177"/>
            <a:ext cx="5915025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55875"/>
            <a:ext cx="5915025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898892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68EC-A912-4701-BA66-26820E36890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98892"/>
            <a:ext cx="23145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898892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1C01-EFA6-49A3-B6DC-A2B33DF5E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1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05" y="7796463"/>
            <a:ext cx="4732421" cy="15774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429214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Berlin Sans FB" panose="020E0602020502020306" pitchFamily="34" charset="0"/>
              </a:rPr>
              <a:t>5 Exercises to Get You Started on Your Exercise Program </a:t>
            </a:r>
            <a:r>
              <a:rPr lang="en-US" sz="2800" u="sng">
                <a:latin typeface="Berlin Sans FB" panose="020E0602020502020306" pitchFamily="34" charset="0"/>
              </a:rPr>
              <a:t>(first 2-4 weeks)</a:t>
            </a:r>
            <a:endParaRPr lang="en-US" sz="2800" u="sng" dirty="0">
              <a:latin typeface="Berlin Sans FB" panose="020E060202050202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2146038"/>
            <a:ext cx="6857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" panose="020E0602020502020306" pitchFamily="34" charset="0"/>
              </a:rPr>
              <a:t>Bridge 30S</a:t>
            </a:r>
          </a:p>
          <a:p>
            <a:pPr algn="ctr"/>
            <a:endParaRPr lang="en-US" sz="2400" dirty="0">
              <a:latin typeface="Berlin Sans FB" panose="020E0602020502020306" pitchFamily="34" charset="0"/>
            </a:endParaRPr>
          </a:p>
          <a:p>
            <a:pPr algn="ctr"/>
            <a:r>
              <a:rPr lang="en-US" sz="2400" dirty="0">
                <a:latin typeface="Berlin Sans FB" panose="020E0602020502020306" pitchFamily="34" charset="0"/>
              </a:rPr>
              <a:t>Plank 30S</a:t>
            </a:r>
          </a:p>
          <a:p>
            <a:pPr algn="ctr"/>
            <a:endParaRPr lang="en-US" sz="2400" dirty="0">
              <a:latin typeface="Berlin Sans FB" panose="020E0602020502020306" pitchFamily="34" charset="0"/>
            </a:endParaRPr>
          </a:p>
          <a:p>
            <a:pPr algn="ctr"/>
            <a:r>
              <a:rPr lang="en-US" sz="2400" dirty="0">
                <a:latin typeface="Berlin Sans FB" panose="020E0602020502020306" pitchFamily="34" charset="0"/>
              </a:rPr>
              <a:t>Superman x 15</a:t>
            </a:r>
          </a:p>
          <a:p>
            <a:pPr algn="ctr"/>
            <a:endParaRPr lang="en-US" sz="2400" dirty="0">
              <a:latin typeface="Berlin Sans FB" panose="020E0602020502020306" pitchFamily="34" charset="0"/>
            </a:endParaRPr>
          </a:p>
          <a:p>
            <a:pPr algn="ctr"/>
            <a:r>
              <a:rPr lang="en-US" sz="2400" dirty="0" err="1">
                <a:latin typeface="Berlin Sans FB" panose="020E0602020502020306" pitchFamily="34" charset="0"/>
              </a:rPr>
              <a:t>Deadbug</a:t>
            </a:r>
            <a:r>
              <a:rPr lang="en-US" sz="2400" dirty="0">
                <a:latin typeface="Berlin Sans FB" panose="020E0602020502020306" pitchFamily="34" charset="0"/>
              </a:rPr>
              <a:t> x 15</a:t>
            </a:r>
          </a:p>
          <a:p>
            <a:pPr algn="ctr"/>
            <a:endParaRPr lang="en-US" sz="2400" dirty="0">
              <a:latin typeface="Berlin Sans FB" panose="020E0602020502020306" pitchFamily="34" charset="0"/>
            </a:endParaRPr>
          </a:p>
          <a:p>
            <a:pPr algn="ctr"/>
            <a:r>
              <a:rPr lang="en-US" sz="2400" dirty="0">
                <a:latin typeface="Berlin Sans FB" panose="020E0602020502020306" pitchFamily="34" charset="0"/>
              </a:rPr>
              <a:t>Split Squat x 5 each side</a:t>
            </a:r>
          </a:p>
          <a:p>
            <a:pPr algn="ctr"/>
            <a:endParaRPr lang="en-US" sz="2400" dirty="0">
              <a:latin typeface="Berlin Sans FB" panose="020E0602020502020306" pitchFamily="34" charset="0"/>
            </a:endParaRPr>
          </a:p>
          <a:p>
            <a:pPr algn="ctr"/>
            <a:r>
              <a:rPr lang="en-US" sz="2400" dirty="0">
                <a:latin typeface="Berlin Sans FB" panose="020E0602020502020306" pitchFamily="34" charset="0"/>
              </a:rPr>
              <a:t>15 – 20 minutes of low intensity cardio followed by light stretching</a:t>
            </a:r>
          </a:p>
        </p:txBody>
      </p:sp>
    </p:spTree>
    <p:extLst>
      <p:ext uri="{BB962C8B-B14F-4D97-AF65-F5344CB8AC3E}">
        <p14:creationId xmlns:p14="http://schemas.microsoft.com/office/powerpoint/2010/main" val="79427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Howard</dc:creator>
  <cp:lastModifiedBy>Jon Howard</cp:lastModifiedBy>
  <cp:revision>1</cp:revision>
  <dcterms:created xsi:type="dcterms:W3CDTF">2017-01-18T21:01:50Z</dcterms:created>
  <dcterms:modified xsi:type="dcterms:W3CDTF">2017-01-18T21:06:45Z</dcterms:modified>
</cp:coreProperties>
</file>